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40"/>
  </p:normalViewPr>
  <p:slideViewPr>
    <p:cSldViewPr snapToGrid="0" snapToObjects="1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4BA47-B70F-9D47-890D-F09E81957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10CC22-BA84-7345-BA20-25FD40FA4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721572-0960-384D-B6C3-39DF0D2C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66A38E-6C12-1B41-89E4-7CC25E71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ACE5AC-3ACD-984E-BA70-B9FDA1F0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007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C54B2-2E7C-DC48-96B4-7F9C4892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CF475A-BC67-8E41-925F-1D1D71B7B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98631-B8AA-374A-A33F-08FDAA97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8F5CB1-064B-0E4F-8E27-09BE440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BF26C-E1A0-A94D-91E7-F6235017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9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7AAE4FB-E9EE-7F4D-9DA1-9F0EDDABD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921A6A-4A60-5C41-AB78-C7CAF44D9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FE2BFF-3734-9C4C-B5DF-F97E9CDF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DA666A-3BA1-F148-82C3-7C34CFF4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01C395-82BE-4A4D-BB86-6C430B75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02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088D8-5156-C640-BDFF-72E7D0CD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AEC1D-5E65-F342-90AE-CD542118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D82294-09B5-1C47-9F3D-A2C67627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5F0658-A29C-D546-BEAC-AD7CCB6B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BD3D03-25F0-D445-A6E8-E6F6D7C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51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3C1DF-2B42-2646-855A-09B3009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D520B2-2736-5845-A4B0-B1E06D19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D4AAE-6F00-734B-AC6E-DA478F77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67FBB6-4176-0341-90B2-271F2F66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6E3286-550D-F447-8D9E-FE061FE1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82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AFE12-6484-DC44-AA45-6CF5D9C0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D54F4A-9600-DD42-A799-967F1C2B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ACD37A-71BE-4745-9486-77F21594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749C2B-49F5-8345-AFED-B1DE3D67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942B15-73DA-654B-92F2-07383F9C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8081F6-462C-7F48-AFAB-BF6F3156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4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2BC51-41BF-5B44-A88F-D0E922EE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112D17-55C1-A340-BF25-7548AD484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A4ECD9-FB09-864D-87A2-F019CF60E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928CAB-1061-3F4F-826C-D440DD9C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16027BF-385D-1B43-AFDC-38D3A867E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5A485E-0D38-D548-B63A-BE9808D9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DE0B16-98EF-974F-B890-210B58F5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0E3D03-9D31-8343-852C-C0115181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27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D69A5-3C3E-CA47-A0CB-B9BD6F7D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9A535F-201C-1C4F-8F5E-DE58E9EB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4A104B-1B35-6549-877F-37682C63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35ADC4-E889-B548-8F86-E97A56B1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02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C5C7C3-7E17-974B-BB00-144AC7E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BEB829-8B4C-404E-82CD-AE6725AE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EEA0AE-1045-244B-A1A2-49D639CA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36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6538B-A5D6-9946-B074-E92F6115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60F7CB-D8E1-7D40-A569-9503F57D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B33B53-8316-E447-B555-E7A7CF1C8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E2BB71-73DC-EF43-9DDF-E765B702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94E62F-CAE3-7749-9E2F-9C271441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31118D-25E5-B646-B5B9-9D79B09B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64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46479-A524-8D43-9A46-0A47CCAE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999BD9-5CA2-634A-B678-FF64DF0C2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32718A-8346-B144-B584-78F389E0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3C1C77-FF1C-D24C-AD39-3D2E2A62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8844AA-E137-2D43-8BB2-3654DC3B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C49FC2-685A-EB40-9F88-275C5CBF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91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EF5E2A-F38A-B449-830D-D419818D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6A61E3-0885-7E46-A2D3-C32B4CD57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5A8ED2-4385-6F4C-B29B-9809FAE23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DE4B-37B6-2C42-BC0B-0715EFB3C761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419462-AF34-8E41-82B4-E908B2DCA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8C75DA-F636-B141-9784-1CA2D0844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FD80-B3F2-6B4D-8CCB-0881E769A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37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RAS">
            <a:hlinkClick r:id="" action="ppaction://media"/>
            <a:extLst>
              <a:ext uri="{FF2B5EF4-FFF2-40B4-BE49-F238E27FC236}">
                <a16:creationId xmlns:a16="http://schemas.microsoft.com/office/drawing/2014/main" id="{3824554B-0F22-9946-B3AA-C9A04F5CE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2</cp:revision>
  <dcterms:created xsi:type="dcterms:W3CDTF">2021-12-08T07:54:03Z</dcterms:created>
  <dcterms:modified xsi:type="dcterms:W3CDTF">2022-02-17T14:19:50Z</dcterms:modified>
</cp:coreProperties>
</file>